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1"/>
  </p:notesMasterIdLst>
  <p:handoutMasterIdLst>
    <p:handoutMasterId r:id="rId32"/>
  </p:handoutMasterIdLst>
  <p:sldIdLst>
    <p:sldId id="256" r:id="rId6"/>
    <p:sldId id="257" r:id="rId7"/>
    <p:sldId id="260" r:id="rId8"/>
    <p:sldId id="258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1871"/>
        <p:guide pos="3722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0" presStyleCnt="2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  <dgm:t>
        <a:bodyPr/>
        <a:lstStyle/>
        <a:p>
          <a:endParaRPr lang="en-US"/>
        </a:p>
      </dgm:t>
    </dgm:pt>
    <dgm:pt modelId="{C96F06B7-30C9-9F49-8CE1-32CFCE62A8E5}" type="pres">
      <dgm:prSet presAssocID="{B9213725-EA8C-D548-8133-E3E440F3D537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1" presStyleCnt="2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09EDCD-6188-B54D-BD23-F94A4892C0A9}" type="presOf" srcId="{B9213725-EA8C-D548-8133-E3E440F3D537}" destId="{C96F06B7-30C9-9F49-8CE1-32CFCE62A8E5}" srcOrd="1" destOrd="0" presId="urn:microsoft.com/office/officeart/2005/8/layout/vList4"/>
    <dgm:cxn modelId="{1FCDF650-54C6-1C48-A538-05D966A770E5}" type="presOf" srcId="{44B918C9-52D3-E24F-8D8B-2B32A01353E1}" destId="{5A22B01C-6E9A-B748-8ED0-14FFA4089323}" srcOrd="0" destOrd="0" presId="urn:microsoft.com/office/officeart/2005/8/layout/vList4"/>
    <dgm:cxn modelId="{0AECAB43-EFAF-5344-A720-DEB0DDE91E1B}" srcId="{987571E2-17BA-824D-A0F2-638775E7014C}" destId="{44B918C9-52D3-E24F-8D8B-2B32A01353E1}" srcOrd="1" destOrd="0" parTransId="{EEC74406-C99F-464F-B8C8-A21E65D90BC5}" sibTransId="{2F5CF02B-0C0A-CA40-B5D8-598EFE108FBB}"/>
    <dgm:cxn modelId="{8F2E5173-20F1-FF42-B3EE-115A0F51FBB7}" type="presOf" srcId="{987571E2-17BA-824D-A0F2-638775E7014C}" destId="{0A610AD9-1E77-CD49-B3EF-5B5BE42EC89C}" srcOrd="0" destOrd="0" presId="urn:microsoft.com/office/officeart/2005/8/layout/vList4"/>
    <dgm:cxn modelId="{126B0C63-51FB-4C4B-8DB4-45DEF9920DA4}" type="presOf" srcId="{B9213725-EA8C-D548-8133-E3E440F3D537}" destId="{0FFC608F-B516-0748-8FE7-A706278AB300}" srcOrd="0" destOrd="0" presId="urn:microsoft.com/office/officeart/2005/8/layout/vList4"/>
    <dgm:cxn modelId="{887EF0DE-FD86-D94D-9D90-F6D4C91BCA98}" type="presOf" srcId="{44B918C9-52D3-E24F-8D8B-2B32A01353E1}" destId="{250071ED-E3EA-F642-B840-BF08B86E1FA4}" srcOrd="1" destOrd="0" presId="urn:microsoft.com/office/officeart/2005/8/layout/vList4"/>
    <dgm:cxn modelId="{B7700D6A-88E7-8444-903B-44F00D968CB1}" srcId="{987571E2-17BA-824D-A0F2-638775E7014C}" destId="{B9213725-EA8C-D548-8133-E3E440F3D537}" srcOrd="0" destOrd="0" parTransId="{A81AF3CF-D68C-F14A-939C-4BCC9081F6BC}" sibTransId="{A2257253-FA66-AF4D-8309-95072A746687}"/>
    <dgm:cxn modelId="{CE79D249-F8CE-F048-A056-90B2EC9FA068}" type="presParOf" srcId="{0A610AD9-1E77-CD49-B3EF-5B5BE42EC89C}" destId="{E95B152D-C8D0-E643-8D05-8B922EA6E91F}" srcOrd="0" destOrd="0" presId="urn:microsoft.com/office/officeart/2005/8/layout/vList4"/>
    <dgm:cxn modelId="{1F3227B6-16F6-8045-B373-F25C40F333C5}" type="presParOf" srcId="{E95B152D-C8D0-E643-8D05-8B922EA6E91F}" destId="{0FFC608F-B516-0748-8FE7-A706278AB300}" srcOrd="0" destOrd="0" presId="urn:microsoft.com/office/officeart/2005/8/layout/vList4"/>
    <dgm:cxn modelId="{6EEA0A92-72B1-A64E-9DB0-FE9BE707C9B5}" type="presParOf" srcId="{E95B152D-C8D0-E643-8D05-8B922EA6E91F}" destId="{85E3165D-A9DA-5940-823B-4D29E9F5FAB5}" srcOrd="1" destOrd="0" presId="urn:microsoft.com/office/officeart/2005/8/layout/vList4"/>
    <dgm:cxn modelId="{3985B854-4D54-7440-AA91-553EE2242D16}" type="presParOf" srcId="{E95B152D-C8D0-E643-8D05-8B922EA6E91F}" destId="{C96F06B7-30C9-9F49-8CE1-32CFCE62A8E5}" srcOrd="2" destOrd="0" presId="urn:microsoft.com/office/officeart/2005/8/layout/vList4"/>
    <dgm:cxn modelId="{C5A1C3A1-2E38-3643-9EC9-930476A77F7D}" type="presParOf" srcId="{0A610AD9-1E77-CD49-B3EF-5B5BE42EC89C}" destId="{B9550CC5-A788-9E43-B739-6841CDE56C22}" srcOrd="1" destOrd="0" presId="urn:microsoft.com/office/officeart/2005/8/layout/vList4"/>
    <dgm:cxn modelId="{DC44129A-7F6E-B34D-9E4A-9FE38D1D251F}" type="presParOf" srcId="{0A610AD9-1E77-CD49-B3EF-5B5BE42EC89C}" destId="{8AC62A5C-DBAD-CE4C-9BE6-E7F05E45AD7A}" srcOrd="2" destOrd="0" presId="urn:microsoft.com/office/officeart/2005/8/layout/vList4"/>
    <dgm:cxn modelId="{60FFC975-9D67-7341-9B0A-28D6F3619BC8}" type="presParOf" srcId="{8AC62A5C-DBAD-CE4C-9BE6-E7F05E45AD7A}" destId="{5A22B01C-6E9A-B748-8ED0-14FFA4089323}" srcOrd="0" destOrd="0" presId="urn:microsoft.com/office/officeart/2005/8/layout/vList4"/>
    <dgm:cxn modelId="{9BA9E8B5-CA80-0349-90D6-31E48AD8BBCF}" type="presParOf" srcId="{8AC62A5C-DBAD-CE4C-9BE6-E7F05E45AD7A}" destId="{B19FFA3F-2C3F-E543-A066-72FCC8A822E0}" srcOrd="1" destOrd="0" presId="urn:microsoft.com/office/officeart/2005/8/layout/vList4"/>
    <dgm:cxn modelId="{A7D91A9A-2707-1440-AC9B-8FD89D1F561D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16840E3-C133-4F48-972D-16BF2E6FAFC4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 smtClean="0"/>
            <a:t>ChefSpec</a:t>
          </a:r>
          <a:endParaRPr lang="en-US" dirty="0"/>
        </a:p>
      </dgm:t>
    </dgm:pt>
    <dgm:pt modelId="{E7F91F54-2568-C842-90FF-66B7F10776C1}" type="parTrans" cxnId="{09BA4A68-79A2-5041-913F-C8E4071323D5}">
      <dgm:prSet/>
      <dgm:spPr/>
      <dgm:t>
        <a:bodyPr/>
        <a:lstStyle/>
        <a:p>
          <a:endParaRPr lang="en-US"/>
        </a:p>
      </dgm:t>
    </dgm:pt>
    <dgm:pt modelId="{2A88DCCC-0D25-A640-898C-B29A2CA39FE5}" type="sibTrans" cxnId="{09BA4A68-79A2-5041-913F-C8E4071323D5}">
      <dgm:prSet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0CD72FF7-E54C-0247-99CA-EEA373EFD9A9}" type="pres">
      <dgm:prSet presAssocID="{516840E3-C133-4F48-972D-16BF2E6FAFC4}" presName="comp" presStyleCnt="0"/>
      <dgm:spPr/>
    </dgm:pt>
    <dgm:pt modelId="{27B07012-479B-7344-8242-A06910057C54}" type="pres">
      <dgm:prSet presAssocID="{516840E3-C133-4F48-972D-16BF2E6FAFC4}" presName="box" presStyleLbl="node1" presStyleIdx="0" presStyleCnt="3"/>
      <dgm:spPr/>
      <dgm:t>
        <a:bodyPr/>
        <a:lstStyle/>
        <a:p>
          <a:endParaRPr lang="en-US"/>
        </a:p>
      </dgm:t>
    </dgm:pt>
    <dgm:pt modelId="{EA955E26-86BA-5546-A70F-7112F0D6A252}" type="pres">
      <dgm:prSet presAssocID="{516840E3-C133-4F48-972D-16BF2E6FAFC4}" presName="img" presStyleLbl="fgImgPlace1" presStyleIdx="0" presStyleCnt="3"/>
      <dgm:spPr/>
    </dgm:pt>
    <dgm:pt modelId="{72F6C585-7F70-4B46-A0B7-3CC00EA8025D}" type="pres">
      <dgm:prSet presAssocID="{516840E3-C133-4F48-972D-16BF2E6FAFC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09934-E554-734E-BAF8-26EB8B911091}" type="pres">
      <dgm:prSet presAssocID="{2A88DCCC-0D25-A640-898C-B29A2CA39FE5}" presName="spacer" presStyleCnt="0"/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1" presStyleCnt="3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C96F06B7-30C9-9F49-8CE1-32CFCE62A8E5}" type="pres">
      <dgm:prSet presAssocID="{B9213725-EA8C-D548-8133-E3E440F3D53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2" presStyleCnt="3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A7CB97-AE46-C64D-BFF9-F8A377FCF5C6}" type="presOf" srcId="{987571E2-17BA-824D-A0F2-638775E7014C}" destId="{0A610AD9-1E77-CD49-B3EF-5B5BE42EC89C}" srcOrd="0" destOrd="0" presId="urn:microsoft.com/office/officeart/2005/8/layout/vList4"/>
    <dgm:cxn modelId="{3D8AF1A3-9380-A144-BD11-2004ED4B9488}" type="presOf" srcId="{B9213725-EA8C-D548-8133-E3E440F3D537}" destId="{C96F06B7-30C9-9F49-8CE1-32CFCE62A8E5}" srcOrd="1" destOrd="0" presId="urn:microsoft.com/office/officeart/2005/8/layout/vList4"/>
    <dgm:cxn modelId="{8C4D44C9-4AE4-DD42-84A2-5F9D727BF63B}" type="presOf" srcId="{516840E3-C133-4F48-972D-16BF2E6FAFC4}" destId="{72F6C585-7F70-4B46-A0B7-3CC00EA8025D}" srcOrd="1" destOrd="0" presId="urn:microsoft.com/office/officeart/2005/8/layout/vList4"/>
    <dgm:cxn modelId="{0AECAB43-EFAF-5344-A720-DEB0DDE91E1B}" srcId="{987571E2-17BA-824D-A0F2-638775E7014C}" destId="{44B918C9-52D3-E24F-8D8B-2B32A01353E1}" srcOrd="2" destOrd="0" parTransId="{EEC74406-C99F-464F-B8C8-A21E65D90BC5}" sibTransId="{2F5CF02B-0C0A-CA40-B5D8-598EFE108FBB}"/>
    <dgm:cxn modelId="{B7700D6A-88E7-8444-903B-44F00D968CB1}" srcId="{987571E2-17BA-824D-A0F2-638775E7014C}" destId="{B9213725-EA8C-D548-8133-E3E440F3D537}" srcOrd="1" destOrd="0" parTransId="{A81AF3CF-D68C-F14A-939C-4BCC9081F6BC}" sibTransId="{A2257253-FA66-AF4D-8309-95072A746687}"/>
    <dgm:cxn modelId="{B0655C4F-8ACE-4C49-9800-8FFC8D6FD8EB}" type="presOf" srcId="{516840E3-C133-4F48-972D-16BF2E6FAFC4}" destId="{27B07012-479B-7344-8242-A06910057C54}" srcOrd="0" destOrd="0" presId="urn:microsoft.com/office/officeart/2005/8/layout/vList4"/>
    <dgm:cxn modelId="{3E07B58A-CB20-FD4F-BE7E-9F1A90224121}" type="presOf" srcId="{44B918C9-52D3-E24F-8D8B-2B32A01353E1}" destId="{250071ED-E3EA-F642-B840-BF08B86E1FA4}" srcOrd="1" destOrd="0" presId="urn:microsoft.com/office/officeart/2005/8/layout/vList4"/>
    <dgm:cxn modelId="{09BA4A68-79A2-5041-913F-C8E4071323D5}" srcId="{987571E2-17BA-824D-A0F2-638775E7014C}" destId="{516840E3-C133-4F48-972D-16BF2E6FAFC4}" srcOrd="0" destOrd="0" parTransId="{E7F91F54-2568-C842-90FF-66B7F10776C1}" sibTransId="{2A88DCCC-0D25-A640-898C-B29A2CA39FE5}"/>
    <dgm:cxn modelId="{23A46FB0-85F5-3C46-BAA3-174938A04C9E}" type="presOf" srcId="{B9213725-EA8C-D548-8133-E3E440F3D537}" destId="{0FFC608F-B516-0748-8FE7-A706278AB300}" srcOrd="0" destOrd="0" presId="urn:microsoft.com/office/officeart/2005/8/layout/vList4"/>
    <dgm:cxn modelId="{06DF0851-D676-9848-9DDC-B9B95C7F2B6B}" type="presOf" srcId="{44B918C9-52D3-E24F-8D8B-2B32A01353E1}" destId="{5A22B01C-6E9A-B748-8ED0-14FFA4089323}" srcOrd="0" destOrd="0" presId="urn:microsoft.com/office/officeart/2005/8/layout/vList4"/>
    <dgm:cxn modelId="{9A137D2B-B805-494C-B1A1-1D5EEE88C75E}" type="presParOf" srcId="{0A610AD9-1E77-CD49-B3EF-5B5BE42EC89C}" destId="{0CD72FF7-E54C-0247-99CA-EEA373EFD9A9}" srcOrd="0" destOrd="0" presId="urn:microsoft.com/office/officeart/2005/8/layout/vList4"/>
    <dgm:cxn modelId="{75DD220A-F57C-FE4E-8C06-65667FDC5E38}" type="presParOf" srcId="{0CD72FF7-E54C-0247-99CA-EEA373EFD9A9}" destId="{27B07012-479B-7344-8242-A06910057C54}" srcOrd="0" destOrd="0" presId="urn:microsoft.com/office/officeart/2005/8/layout/vList4"/>
    <dgm:cxn modelId="{886B275E-4712-B246-825A-209C7775BAA1}" type="presParOf" srcId="{0CD72FF7-E54C-0247-99CA-EEA373EFD9A9}" destId="{EA955E26-86BA-5546-A70F-7112F0D6A252}" srcOrd="1" destOrd="0" presId="urn:microsoft.com/office/officeart/2005/8/layout/vList4"/>
    <dgm:cxn modelId="{8F6A330C-DB8B-EE43-BBBC-D1E223829F5A}" type="presParOf" srcId="{0CD72FF7-E54C-0247-99CA-EEA373EFD9A9}" destId="{72F6C585-7F70-4B46-A0B7-3CC00EA8025D}" srcOrd="2" destOrd="0" presId="urn:microsoft.com/office/officeart/2005/8/layout/vList4"/>
    <dgm:cxn modelId="{47AA85A8-6F96-CA47-8A6D-154067C378BA}" type="presParOf" srcId="{0A610AD9-1E77-CD49-B3EF-5B5BE42EC89C}" destId="{3BE09934-E554-734E-BAF8-26EB8B911091}" srcOrd="1" destOrd="0" presId="urn:microsoft.com/office/officeart/2005/8/layout/vList4"/>
    <dgm:cxn modelId="{B937C00B-89AD-E045-9BC3-ABCE752ADFF5}" type="presParOf" srcId="{0A610AD9-1E77-CD49-B3EF-5B5BE42EC89C}" destId="{E95B152D-C8D0-E643-8D05-8B922EA6E91F}" srcOrd="2" destOrd="0" presId="urn:microsoft.com/office/officeart/2005/8/layout/vList4"/>
    <dgm:cxn modelId="{EDE28939-BCD5-CF40-97E4-E52E381DBD5B}" type="presParOf" srcId="{E95B152D-C8D0-E643-8D05-8B922EA6E91F}" destId="{0FFC608F-B516-0748-8FE7-A706278AB300}" srcOrd="0" destOrd="0" presId="urn:microsoft.com/office/officeart/2005/8/layout/vList4"/>
    <dgm:cxn modelId="{AC78A4E9-6919-1E47-B811-38E52A232FE7}" type="presParOf" srcId="{E95B152D-C8D0-E643-8D05-8B922EA6E91F}" destId="{85E3165D-A9DA-5940-823B-4D29E9F5FAB5}" srcOrd="1" destOrd="0" presId="urn:microsoft.com/office/officeart/2005/8/layout/vList4"/>
    <dgm:cxn modelId="{6EE4B9AB-961E-D542-847F-56254163854C}" type="presParOf" srcId="{E95B152D-C8D0-E643-8D05-8B922EA6E91F}" destId="{C96F06B7-30C9-9F49-8CE1-32CFCE62A8E5}" srcOrd="2" destOrd="0" presId="urn:microsoft.com/office/officeart/2005/8/layout/vList4"/>
    <dgm:cxn modelId="{D76F5CB2-F0BA-E64F-930C-F9A47ABC900D}" type="presParOf" srcId="{0A610AD9-1E77-CD49-B3EF-5B5BE42EC89C}" destId="{B9550CC5-A788-9E43-B739-6841CDE56C22}" srcOrd="3" destOrd="0" presId="urn:microsoft.com/office/officeart/2005/8/layout/vList4"/>
    <dgm:cxn modelId="{DCC6CFC3-2ADF-AE4B-AB26-D3F8C7B675BB}" type="presParOf" srcId="{0A610AD9-1E77-CD49-B3EF-5B5BE42EC89C}" destId="{8AC62A5C-DBAD-CE4C-9BE6-E7F05E45AD7A}" srcOrd="4" destOrd="0" presId="urn:microsoft.com/office/officeart/2005/8/layout/vList4"/>
    <dgm:cxn modelId="{255F95D8-2C44-0348-82AD-FAB924D8592C}" type="presParOf" srcId="{8AC62A5C-DBAD-CE4C-9BE6-E7F05E45AD7A}" destId="{5A22B01C-6E9A-B748-8ED0-14FFA4089323}" srcOrd="0" destOrd="0" presId="urn:microsoft.com/office/officeart/2005/8/layout/vList4"/>
    <dgm:cxn modelId="{A5380468-3DB3-204C-B4F1-7B5A91898303}" type="presParOf" srcId="{8AC62A5C-DBAD-CE4C-9BE6-E7F05E45AD7A}" destId="{B19FFA3F-2C3F-E543-A066-72FCC8A822E0}" srcOrd="1" destOrd="0" presId="urn:microsoft.com/office/officeart/2005/8/layout/vList4"/>
    <dgm:cxn modelId="{4656C918-02E9-2E42-9659-113EC9916EF9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7571E2-17BA-824D-A0F2-638775E7014C}" type="doc">
      <dgm:prSet loTypeId="urn:microsoft.com/office/officeart/2005/8/layout/vList4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516840E3-C133-4F48-972D-16BF2E6FAFC4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err="1" smtClean="0"/>
            <a:t>ServerSpec</a:t>
          </a:r>
          <a:endParaRPr lang="en-US" dirty="0"/>
        </a:p>
      </dgm:t>
    </dgm:pt>
    <dgm:pt modelId="{E7F91F54-2568-C842-90FF-66B7F10776C1}" type="parTrans" cxnId="{09BA4A68-79A2-5041-913F-C8E4071323D5}">
      <dgm:prSet/>
      <dgm:spPr/>
      <dgm:t>
        <a:bodyPr/>
        <a:lstStyle/>
        <a:p>
          <a:endParaRPr lang="en-US"/>
        </a:p>
      </dgm:t>
    </dgm:pt>
    <dgm:pt modelId="{2A88DCCC-0D25-A640-898C-B29A2CA39FE5}" type="sibTrans" cxnId="{09BA4A68-79A2-5041-913F-C8E4071323D5}">
      <dgm:prSet/>
      <dgm:spPr/>
      <dgm:t>
        <a:bodyPr/>
        <a:lstStyle/>
        <a:p>
          <a:endParaRPr lang="en-US"/>
        </a:p>
      </dgm:t>
    </dgm:pt>
    <dgm:pt modelId="{B9213725-EA8C-D548-8133-E3E440F3D537}">
      <dgm:prSet phldrT="[Text]"/>
      <dgm:spPr>
        <a:noFill/>
        <a:ln>
          <a:noFill/>
        </a:ln>
      </dgm:spPr>
      <dgm:t>
        <a:bodyPr/>
        <a:lstStyle/>
        <a:p>
          <a:r>
            <a:rPr lang="en-US" dirty="0" err="1" smtClean="0">
              <a:solidFill>
                <a:srgbClr val="3E4346"/>
              </a:solidFill>
            </a:rPr>
            <a:t>RSpec</a:t>
          </a:r>
          <a:endParaRPr lang="en-US" dirty="0">
            <a:solidFill>
              <a:srgbClr val="3E4346"/>
            </a:solidFill>
          </a:endParaRPr>
        </a:p>
      </dgm:t>
    </dgm:pt>
    <dgm:pt modelId="{A81AF3CF-D68C-F14A-939C-4BCC9081F6BC}" type="parTrans" cxnId="{B7700D6A-88E7-8444-903B-44F00D968CB1}">
      <dgm:prSet/>
      <dgm:spPr/>
      <dgm:t>
        <a:bodyPr/>
        <a:lstStyle/>
        <a:p>
          <a:endParaRPr lang="en-US"/>
        </a:p>
      </dgm:t>
    </dgm:pt>
    <dgm:pt modelId="{A2257253-FA66-AF4D-8309-95072A746687}" type="sibTrans" cxnId="{B7700D6A-88E7-8444-903B-44F00D968CB1}">
      <dgm:prSet/>
      <dgm:spPr/>
      <dgm:t>
        <a:bodyPr/>
        <a:lstStyle/>
        <a:p>
          <a:endParaRPr lang="en-US"/>
        </a:p>
      </dgm:t>
    </dgm:pt>
    <dgm:pt modelId="{44B918C9-52D3-E24F-8D8B-2B32A01353E1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rgbClr val="3E4346"/>
              </a:solidFill>
            </a:rPr>
            <a:t>Ruby</a:t>
          </a:r>
          <a:endParaRPr lang="en-US" dirty="0">
            <a:solidFill>
              <a:srgbClr val="3E4346"/>
            </a:solidFill>
          </a:endParaRPr>
        </a:p>
      </dgm:t>
    </dgm:pt>
    <dgm:pt modelId="{EEC74406-C99F-464F-B8C8-A21E65D90BC5}" type="parTrans" cxnId="{0AECAB43-EFAF-5344-A720-DEB0DDE91E1B}">
      <dgm:prSet/>
      <dgm:spPr/>
      <dgm:t>
        <a:bodyPr/>
        <a:lstStyle/>
        <a:p>
          <a:endParaRPr lang="en-US"/>
        </a:p>
      </dgm:t>
    </dgm:pt>
    <dgm:pt modelId="{2F5CF02B-0C0A-CA40-B5D8-598EFE108FBB}" type="sibTrans" cxnId="{0AECAB43-EFAF-5344-A720-DEB0DDE91E1B}">
      <dgm:prSet/>
      <dgm:spPr/>
      <dgm:t>
        <a:bodyPr/>
        <a:lstStyle/>
        <a:p>
          <a:endParaRPr lang="en-US"/>
        </a:p>
      </dgm:t>
    </dgm:pt>
    <dgm:pt modelId="{0A610AD9-1E77-CD49-B3EF-5B5BE42EC89C}" type="pres">
      <dgm:prSet presAssocID="{987571E2-17BA-824D-A0F2-638775E7014C}" presName="linear" presStyleCnt="0">
        <dgm:presLayoutVars>
          <dgm:dir/>
          <dgm:resizeHandles val="exact"/>
        </dgm:presLayoutVars>
      </dgm:prSet>
      <dgm:spPr/>
    </dgm:pt>
    <dgm:pt modelId="{0CD72FF7-E54C-0247-99CA-EEA373EFD9A9}" type="pres">
      <dgm:prSet presAssocID="{516840E3-C133-4F48-972D-16BF2E6FAFC4}" presName="comp" presStyleCnt="0"/>
      <dgm:spPr/>
    </dgm:pt>
    <dgm:pt modelId="{27B07012-479B-7344-8242-A06910057C54}" type="pres">
      <dgm:prSet presAssocID="{516840E3-C133-4F48-972D-16BF2E6FAFC4}" presName="box" presStyleLbl="node1" presStyleIdx="0" presStyleCnt="3"/>
      <dgm:spPr/>
      <dgm:t>
        <a:bodyPr/>
        <a:lstStyle/>
        <a:p>
          <a:endParaRPr lang="en-US"/>
        </a:p>
      </dgm:t>
    </dgm:pt>
    <dgm:pt modelId="{EA955E26-86BA-5546-A70F-7112F0D6A252}" type="pres">
      <dgm:prSet presAssocID="{516840E3-C133-4F48-972D-16BF2E6FAFC4}" presName="img" presStyleLbl="fgImgPlace1" presStyleIdx="0" presStyleCnt="3"/>
      <dgm:spPr/>
    </dgm:pt>
    <dgm:pt modelId="{72F6C585-7F70-4B46-A0B7-3CC00EA8025D}" type="pres">
      <dgm:prSet presAssocID="{516840E3-C133-4F48-972D-16BF2E6FAFC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E09934-E554-734E-BAF8-26EB8B911091}" type="pres">
      <dgm:prSet presAssocID="{2A88DCCC-0D25-A640-898C-B29A2CA39FE5}" presName="spacer" presStyleCnt="0"/>
      <dgm:spPr/>
    </dgm:pt>
    <dgm:pt modelId="{E95B152D-C8D0-E643-8D05-8B922EA6E91F}" type="pres">
      <dgm:prSet presAssocID="{B9213725-EA8C-D548-8133-E3E440F3D537}" presName="comp" presStyleCnt="0"/>
      <dgm:spPr/>
    </dgm:pt>
    <dgm:pt modelId="{0FFC608F-B516-0748-8FE7-A706278AB300}" type="pres">
      <dgm:prSet presAssocID="{B9213725-EA8C-D548-8133-E3E440F3D537}" presName="box" presStyleLbl="node1" presStyleIdx="1" presStyleCnt="3"/>
      <dgm:spPr/>
      <dgm:t>
        <a:bodyPr/>
        <a:lstStyle/>
        <a:p>
          <a:endParaRPr lang="en-US"/>
        </a:p>
      </dgm:t>
    </dgm:pt>
    <dgm:pt modelId="{85E3165D-A9DA-5940-823B-4D29E9F5FAB5}" type="pres">
      <dgm:prSet presAssocID="{B9213725-EA8C-D548-8133-E3E440F3D537}" presName="img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C96F06B7-30C9-9F49-8CE1-32CFCE62A8E5}" type="pres">
      <dgm:prSet presAssocID="{B9213725-EA8C-D548-8133-E3E440F3D53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50CC5-A788-9E43-B739-6841CDE56C22}" type="pres">
      <dgm:prSet presAssocID="{A2257253-FA66-AF4D-8309-95072A746687}" presName="spacer" presStyleCnt="0"/>
      <dgm:spPr/>
    </dgm:pt>
    <dgm:pt modelId="{8AC62A5C-DBAD-CE4C-9BE6-E7F05E45AD7A}" type="pres">
      <dgm:prSet presAssocID="{44B918C9-52D3-E24F-8D8B-2B32A01353E1}" presName="comp" presStyleCnt="0"/>
      <dgm:spPr/>
    </dgm:pt>
    <dgm:pt modelId="{5A22B01C-6E9A-B748-8ED0-14FFA4089323}" type="pres">
      <dgm:prSet presAssocID="{44B918C9-52D3-E24F-8D8B-2B32A01353E1}" presName="box" presStyleLbl="node1" presStyleIdx="2" presStyleCnt="3"/>
      <dgm:spPr/>
      <dgm:t>
        <a:bodyPr/>
        <a:lstStyle/>
        <a:p>
          <a:endParaRPr lang="en-US"/>
        </a:p>
      </dgm:t>
    </dgm:pt>
    <dgm:pt modelId="{B19FFA3F-2C3F-E543-A066-72FCC8A822E0}" type="pres">
      <dgm:prSet presAssocID="{44B918C9-52D3-E24F-8D8B-2B32A01353E1}" presName="img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</dgm:spPr>
    </dgm:pt>
    <dgm:pt modelId="{250071ED-E3EA-F642-B840-BF08B86E1FA4}" type="pres">
      <dgm:prSet presAssocID="{44B918C9-52D3-E24F-8D8B-2B32A01353E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5DF4C-18FF-2646-B640-4DD015A93C8E}" type="presOf" srcId="{44B918C9-52D3-E24F-8D8B-2B32A01353E1}" destId="{250071ED-E3EA-F642-B840-BF08B86E1FA4}" srcOrd="1" destOrd="0" presId="urn:microsoft.com/office/officeart/2005/8/layout/vList4"/>
    <dgm:cxn modelId="{F89803B5-63EB-F84A-8B17-5005F2EF03DF}" type="presOf" srcId="{516840E3-C133-4F48-972D-16BF2E6FAFC4}" destId="{27B07012-479B-7344-8242-A06910057C54}" srcOrd="0" destOrd="0" presId="urn:microsoft.com/office/officeart/2005/8/layout/vList4"/>
    <dgm:cxn modelId="{BEBDE239-D67C-A04F-8704-9DA658BD6E94}" type="presOf" srcId="{B9213725-EA8C-D548-8133-E3E440F3D537}" destId="{0FFC608F-B516-0748-8FE7-A706278AB300}" srcOrd="0" destOrd="0" presId="urn:microsoft.com/office/officeart/2005/8/layout/vList4"/>
    <dgm:cxn modelId="{0AECAB43-EFAF-5344-A720-DEB0DDE91E1B}" srcId="{987571E2-17BA-824D-A0F2-638775E7014C}" destId="{44B918C9-52D3-E24F-8D8B-2B32A01353E1}" srcOrd="2" destOrd="0" parTransId="{EEC74406-C99F-464F-B8C8-A21E65D90BC5}" sibTransId="{2F5CF02B-0C0A-CA40-B5D8-598EFE108FBB}"/>
    <dgm:cxn modelId="{A15FF369-A90E-3648-BE9B-66F05166F6A4}" type="presOf" srcId="{987571E2-17BA-824D-A0F2-638775E7014C}" destId="{0A610AD9-1E77-CD49-B3EF-5B5BE42EC89C}" srcOrd="0" destOrd="0" presId="urn:microsoft.com/office/officeart/2005/8/layout/vList4"/>
    <dgm:cxn modelId="{CAC8BE25-502E-5E49-888C-D454CB2E065F}" type="presOf" srcId="{516840E3-C133-4F48-972D-16BF2E6FAFC4}" destId="{72F6C585-7F70-4B46-A0B7-3CC00EA8025D}" srcOrd="1" destOrd="0" presId="urn:microsoft.com/office/officeart/2005/8/layout/vList4"/>
    <dgm:cxn modelId="{B7700D6A-88E7-8444-903B-44F00D968CB1}" srcId="{987571E2-17BA-824D-A0F2-638775E7014C}" destId="{B9213725-EA8C-D548-8133-E3E440F3D537}" srcOrd="1" destOrd="0" parTransId="{A81AF3CF-D68C-F14A-939C-4BCC9081F6BC}" sibTransId="{A2257253-FA66-AF4D-8309-95072A746687}"/>
    <dgm:cxn modelId="{09BA4A68-79A2-5041-913F-C8E4071323D5}" srcId="{987571E2-17BA-824D-A0F2-638775E7014C}" destId="{516840E3-C133-4F48-972D-16BF2E6FAFC4}" srcOrd="0" destOrd="0" parTransId="{E7F91F54-2568-C842-90FF-66B7F10776C1}" sibTransId="{2A88DCCC-0D25-A640-898C-B29A2CA39FE5}"/>
    <dgm:cxn modelId="{423AF0CB-9F6F-B74D-8B2C-A1CEBB2B6B7F}" type="presOf" srcId="{B9213725-EA8C-D548-8133-E3E440F3D537}" destId="{C96F06B7-30C9-9F49-8CE1-32CFCE62A8E5}" srcOrd="1" destOrd="0" presId="urn:microsoft.com/office/officeart/2005/8/layout/vList4"/>
    <dgm:cxn modelId="{96FFF2BA-C125-0740-A1D5-9B631485F570}" type="presOf" srcId="{44B918C9-52D3-E24F-8D8B-2B32A01353E1}" destId="{5A22B01C-6E9A-B748-8ED0-14FFA4089323}" srcOrd="0" destOrd="0" presId="urn:microsoft.com/office/officeart/2005/8/layout/vList4"/>
    <dgm:cxn modelId="{9D81BA18-B169-8D42-B6D4-23DB1A641607}" type="presParOf" srcId="{0A610AD9-1E77-CD49-B3EF-5B5BE42EC89C}" destId="{0CD72FF7-E54C-0247-99CA-EEA373EFD9A9}" srcOrd="0" destOrd="0" presId="urn:microsoft.com/office/officeart/2005/8/layout/vList4"/>
    <dgm:cxn modelId="{AEC333FC-ED7C-E541-8472-C9809F7600C6}" type="presParOf" srcId="{0CD72FF7-E54C-0247-99CA-EEA373EFD9A9}" destId="{27B07012-479B-7344-8242-A06910057C54}" srcOrd="0" destOrd="0" presId="urn:microsoft.com/office/officeart/2005/8/layout/vList4"/>
    <dgm:cxn modelId="{578F79AA-0E24-7D4E-B78D-F250351C2935}" type="presParOf" srcId="{0CD72FF7-E54C-0247-99CA-EEA373EFD9A9}" destId="{EA955E26-86BA-5546-A70F-7112F0D6A252}" srcOrd="1" destOrd="0" presId="urn:microsoft.com/office/officeart/2005/8/layout/vList4"/>
    <dgm:cxn modelId="{9F19EBAB-B3A4-0F4C-B9DA-D71A0D922733}" type="presParOf" srcId="{0CD72FF7-E54C-0247-99CA-EEA373EFD9A9}" destId="{72F6C585-7F70-4B46-A0B7-3CC00EA8025D}" srcOrd="2" destOrd="0" presId="urn:microsoft.com/office/officeart/2005/8/layout/vList4"/>
    <dgm:cxn modelId="{05D63F7D-2F95-2948-8BF5-3A3A4435A269}" type="presParOf" srcId="{0A610AD9-1E77-CD49-B3EF-5B5BE42EC89C}" destId="{3BE09934-E554-734E-BAF8-26EB8B911091}" srcOrd="1" destOrd="0" presId="urn:microsoft.com/office/officeart/2005/8/layout/vList4"/>
    <dgm:cxn modelId="{6FE306EC-10D1-3947-B631-180EF118FC66}" type="presParOf" srcId="{0A610AD9-1E77-CD49-B3EF-5B5BE42EC89C}" destId="{E95B152D-C8D0-E643-8D05-8B922EA6E91F}" srcOrd="2" destOrd="0" presId="urn:microsoft.com/office/officeart/2005/8/layout/vList4"/>
    <dgm:cxn modelId="{6E3EB5D1-62D1-D941-A9F0-166186556F9F}" type="presParOf" srcId="{E95B152D-C8D0-E643-8D05-8B922EA6E91F}" destId="{0FFC608F-B516-0748-8FE7-A706278AB300}" srcOrd="0" destOrd="0" presId="urn:microsoft.com/office/officeart/2005/8/layout/vList4"/>
    <dgm:cxn modelId="{5EBF2055-E3C4-104A-9653-0F3024D989DC}" type="presParOf" srcId="{E95B152D-C8D0-E643-8D05-8B922EA6E91F}" destId="{85E3165D-A9DA-5940-823B-4D29E9F5FAB5}" srcOrd="1" destOrd="0" presId="urn:microsoft.com/office/officeart/2005/8/layout/vList4"/>
    <dgm:cxn modelId="{A128F29E-5AA4-E145-A9D8-9ADDFE7DB975}" type="presParOf" srcId="{E95B152D-C8D0-E643-8D05-8B922EA6E91F}" destId="{C96F06B7-30C9-9F49-8CE1-32CFCE62A8E5}" srcOrd="2" destOrd="0" presId="urn:microsoft.com/office/officeart/2005/8/layout/vList4"/>
    <dgm:cxn modelId="{79D2AB6B-827E-C046-9F7F-D04931B8B72B}" type="presParOf" srcId="{0A610AD9-1E77-CD49-B3EF-5B5BE42EC89C}" destId="{B9550CC5-A788-9E43-B739-6841CDE56C22}" srcOrd="3" destOrd="0" presId="urn:microsoft.com/office/officeart/2005/8/layout/vList4"/>
    <dgm:cxn modelId="{ED6DD400-D5AF-0F49-973B-D8BE6483A233}" type="presParOf" srcId="{0A610AD9-1E77-CD49-B3EF-5B5BE42EC89C}" destId="{8AC62A5C-DBAD-CE4C-9BE6-E7F05E45AD7A}" srcOrd="4" destOrd="0" presId="urn:microsoft.com/office/officeart/2005/8/layout/vList4"/>
    <dgm:cxn modelId="{81F98562-296B-D545-9C44-FF41E13B1A2D}" type="presParOf" srcId="{8AC62A5C-DBAD-CE4C-9BE6-E7F05E45AD7A}" destId="{5A22B01C-6E9A-B748-8ED0-14FFA4089323}" srcOrd="0" destOrd="0" presId="urn:microsoft.com/office/officeart/2005/8/layout/vList4"/>
    <dgm:cxn modelId="{2EF102FE-B615-BD4A-970A-85C01D5BC371}" type="presParOf" srcId="{8AC62A5C-DBAD-CE4C-9BE6-E7F05E45AD7A}" destId="{B19FFA3F-2C3F-E543-A066-72FCC8A822E0}" srcOrd="1" destOrd="0" presId="urn:microsoft.com/office/officeart/2005/8/layout/vList4"/>
    <dgm:cxn modelId="{618AE48B-6D86-B64A-8FCE-04D8EDE47900}" type="presParOf" srcId="{8AC62A5C-DBAD-CE4C-9BE6-E7F05E45AD7A}" destId="{250071ED-E3EA-F642-B840-BF08B86E1F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B876F1-880D-BB40-857C-0ED91AAB13E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28660E-93FA-D640-8560-100C73ED84B3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Setup</a:t>
          </a:r>
        </a:p>
      </dgm:t>
    </dgm:pt>
    <dgm:pt modelId="{4EE6B564-D335-B947-ADB0-1FE2AE1AC560}" type="parTrans" cxnId="{CCF188CC-02F3-6D4B-9FCC-37A7B1D36D3A}">
      <dgm:prSet/>
      <dgm:spPr/>
      <dgm:t>
        <a:bodyPr/>
        <a:lstStyle/>
        <a:p>
          <a:endParaRPr lang="en-US"/>
        </a:p>
      </dgm:t>
    </dgm:pt>
    <dgm:pt modelId="{E6571C54-7D66-6841-8A75-2F903B2C503F}" type="sibTrans" cxnId="{CCF188CC-02F3-6D4B-9FCC-37A7B1D36D3A}">
      <dgm:prSet/>
      <dgm:spPr/>
      <dgm:t>
        <a:bodyPr/>
        <a:lstStyle/>
        <a:p>
          <a:endParaRPr lang="en-US"/>
        </a:p>
      </dgm:t>
    </dgm:pt>
    <dgm:pt modelId="{8FD488DA-4ACC-3144-A711-FAD3585BD3F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Expectations</a:t>
          </a:r>
          <a:endParaRPr lang="en-US" dirty="0"/>
        </a:p>
      </dgm:t>
    </dgm:pt>
    <dgm:pt modelId="{5954DC4E-4D86-D347-84A5-BD16A77856DE}" type="parTrans" cxnId="{319D1E59-54ED-814E-8D94-8602BC810909}">
      <dgm:prSet/>
      <dgm:spPr/>
      <dgm:t>
        <a:bodyPr/>
        <a:lstStyle/>
        <a:p>
          <a:endParaRPr lang="en-US"/>
        </a:p>
      </dgm:t>
    </dgm:pt>
    <dgm:pt modelId="{C16CE66F-6EB9-1740-910B-7CDD8EC3C2C5}" type="sibTrans" cxnId="{319D1E59-54ED-814E-8D94-8602BC810909}">
      <dgm:prSet/>
      <dgm:spPr/>
      <dgm:t>
        <a:bodyPr/>
        <a:lstStyle/>
        <a:p>
          <a:endParaRPr lang="en-US"/>
        </a:p>
      </dgm:t>
    </dgm:pt>
    <dgm:pt modelId="{AF083B60-AD52-C144-8608-1BA85D9A3363}">
      <dgm:prSet phldrT="[Text]"/>
      <dgm:spPr>
        <a:solidFill>
          <a:schemeClr val="accent4"/>
        </a:solid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/>
            <a:t>Execute</a:t>
          </a:r>
        </a:p>
      </dgm:t>
    </dgm:pt>
    <dgm:pt modelId="{B5361660-8710-834F-8B65-E4BF516B5B2A}" type="parTrans" cxnId="{145A6E1C-44A9-6142-9DB1-7CA6F496EBAB}">
      <dgm:prSet/>
      <dgm:spPr/>
      <dgm:t>
        <a:bodyPr/>
        <a:lstStyle/>
        <a:p>
          <a:endParaRPr lang="en-US"/>
        </a:p>
      </dgm:t>
    </dgm:pt>
    <dgm:pt modelId="{DBEC5D63-2890-B34B-A551-1493924EF570}" type="sibTrans" cxnId="{145A6E1C-44A9-6142-9DB1-7CA6F496EBAB}">
      <dgm:prSet/>
      <dgm:spPr/>
      <dgm:t>
        <a:bodyPr/>
        <a:lstStyle/>
        <a:p>
          <a:endParaRPr lang="en-US"/>
        </a:p>
      </dgm:t>
    </dgm:pt>
    <dgm:pt modelId="{13ACC4E2-CCDE-8149-9DF1-2AC53ED1C0C3}" type="pres">
      <dgm:prSet presAssocID="{00B876F1-880D-BB40-857C-0ED91AAB13E2}" presName="Name0" presStyleCnt="0">
        <dgm:presLayoutVars>
          <dgm:dir/>
          <dgm:resizeHandles val="exact"/>
        </dgm:presLayoutVars>
      </dgm:prSet>
      <dgm:spPr/>
    </dgm:pt>
    <dgm:pt modelId="{BF884E21-3FA9-D344-BBE9-8D0A8CD43FD7}" type="pres">
      <dgm:prSet presAssocID="{6E28660E-93FA-D640-8560-100C73ED84B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10C73-CEB6-D147-A04B-565231DA95FA}" type="pres">
      <dgm:prSet presAssocID="{E6571C54-7D66-6841-8A75-2F903B2C503F}" presName="sibTrans" presStyleLbl="sibTrans2D1" presStyleIdx="0" presStyleCnt="2"/>
      <dgm:spPr/>
    </dgm:pt>
    <dgm:pt modelId="{C13BC32F-5688-1141-83E1-40B19B3B13AE}" type="pres">
      <dgm:prSet presAssocID="{E6571C54-7D66-6841-8A75-2F903B2C503F}" presName="connectorText" presStyleLbl="sibTrans2D1" presStyleIdx="0" presStyleCnt="2"/>
      <dgm:spPr/>
    </dgm:pt>
    <dgm:pt modelId="{7E24D390-6B8B-E342-A4BC-AF12AE7B2DD4}" type="pres">
      <dgm:prSet presAssocID="{AF083B60-AD52-C144-8608-1BA85D9A3363}" presName="node" presStyleLbl="node1" presStyleIdx="1" presStyleCnt="3">
        <dgm:presLayoutVars>
          <dgm:bulletEnabled val="1"/>
        </dgm:presLayoutVars>
      </dgm:prSet>
      <dgm:spPr/>
    </dgm:pt>
    <dgm:pt modelId="{7F5F5D17-2ADB-DE4F-9A7B-1EA361267BC4}" type="pres">
      <dgm:prSet presAssocID="{DBEC5D63-2890-B34B-A551-1493924EF570}" presName="sibTrans" presStyleLbl="sibTrans2D1" presStyleIdx="1" presStyleCnt="2"/>
      <dgm:spPr/>
    </dgm:pt>
    <dgm:pt modelId="{75ED85D2-FA2A-7F4A-A530-15545B18550E}" type="pres">
      <dgm:prSet presAssocID="{DBEC5D63-2890-B34B-A551-1493924EF570}" presName="connectorText" presStyleLbl="sibTrans2D1" presStyleIdx="1" presStyleCnt="2"/>
      <dgm:spPr/>
    </dgm:pt>
    <dgm:pt modelId="{1C17ECB2-571E-014A-9DC6-1050C880FF94}" type="pres">
      <dgm:prSet presAssocID="{8FD488DA-4ACC-3144-A711-FAD3585BD3F3}" presName="node" presStyleLbl="node1" presStyleIdx="2" presStyleCnt="3">
        <dgm:presLayoutVars>
          <dgm:bulletEnabled val="1"/>
        </dgm:presLayoutVars>
      </dgm:prSet>
      <dgm:spPr/>
    </dgm:pt>
  </dgm:ptLst>
  <dgm:cxnLst>
    <dgm:cxn modelId="{BDC431A1-1BE4-594E-B0A9-F4F4B31AA262}" type="presOf" srcId="{00B876F1-880D-BB40-857C-0ED91AAB13E2}" destId="{13ACC4E2-CCDE-8149-9DF1-2AC53ED1C0C3}" srcOrd="0" destOrd="0" presId="urn:microsoft.com/office/officeart/2005/8/layout/process1"/>
    <dgm:cxn modelId="{AF8070C5-15F3-604A-BD34-80E757E7AE16}" type="presOf" srcId="{AF083B60-AD52-C144-8608-1BA85D9A3363}" destId="{7E24D390-6B8B-E342-A4BC-AF12AE7B2DD4}" srcOrd="0" destOrd="0" presId="urn:microsoft.com/office/officeart/2005/8/layout/process1"/>
    <dgm:cxn modelId="{D3D62575-4A51-A04E-870F-20B8DD72F587}" type="presOf" srcId="{6E28660E-93FA-D640-8560-100C73ED84B3}" destId="{BF884E21-3FA9-D344-BBE9-8D0A8CD43FD7}" srcOrd="0" destOrd="0" presId="urn:microsoft.com/office/officeart/2005/8/layout/process1"/>
    <dgm:cxn modelId="{319D1E59-54ED-814E-8D94-8602BC810909}" srcId="{00B876F1-880D-BB40-857C-0ED91AAB13E2}" destId="{8FD488DA-4ACC-3144-A711-FAD3585BD3F3}" srcOrd="2" destOrd="0" parTransId="{5954DC4E-4D86-D347-84A5-BD16A77856DE}" sibTransId="{C16CE66F-6EB9-1740-910B-7CDD8EC3C2C5}"/>
    <dgm:cxn modelId="{CCF188CC-02F3-6D4B-9FCC-37A7B1D36D3A}" srcId="{00B876F1-880D-BB40-857C-0ED91AAB13E2}" destId="{6E28660E-93FA-D640-8560-100C73ED84B3}" srcOrd="0" destOrd="0" parTransId="{4EE6B564-D335-B947-ADB0-1FE2AE1AC560}" sibTransId="{E6571C54-7D66-6841-8A75-2F903B2C503F}"/>
    <dgm:cxn modelId="{4C6BD994-D2D9-3A42-A2A1-6D2EAB6D69DD}" type="presOf" srcId="{E6571C54-7D66-6841-8A75-2F903B2C503F}" destId="{C13BC32F-5688-1141-83E1-40B19B3B13AE}" srcOrd="1" destOrd="0" presId="urn:microsoft.com/office/officeart/2005/8/layout/process1"/>
    <dgm:cxn modelId="{34322B65-0FCB-4C4A-93AF-63728D981561}" type="presOf" srcId="{8FD488DA-4ACC-3144-A711-FAD3585BD3F3}" destId="{1C17ECB2-571E-014A-9DC6-1050C880FF94}" srcOrd="0" destOrd="0" presId="urn:microsoft.com/office/officeart/2005/8/layout/process1"/>
    <dgm:cxn modelId="{36946EBF-161E-9946-A448-3B44B7E70551}" type="presOf" srcId="{E6571C54-7D66-6841-8A75-2F903B2C503F}" destId="{BD710C73-CEB6-D147-A04B-565231DA95FA}" srcOrd="0" destOrd="0" presId="urn:microsoft.com/office/officeart/2005/8/layout/process1"/>
    <dgm:cxn modelId="{145A6E1C-44A9-6142-9DB1-7CA6F496EBAB}" srcId="{00B876F1-880D-BB40-857C-0ED91AAB13E2}" destId="{AF083B60-AD52-C144-8608-1BA85D9A3363}" srcOrd="1" destOrd="0" parTransId="{B5361660-8710-834F-8B65-E4BF516B5B2A}" sibTransId="{DBEC5D63-2890-B34B-A551-1493924EF570}"/>
    <dgm:cxn modelId="{A4972AB5-DE02-A245-AEBF-E7AC98C887B2}" type="presOf" srcId="{DBEC5D63-2890-B34B-A551-1493924EF570}" destId="{7F5F5D17-2ADB-DE4F-9A7B-1EA361267BC4}" srcOrd="0" destOrd="0" presId="urn:microsoft.com/office/officeart/2005/8/layout/process1"/>
    <dgm:cxn modelId="{8F1BA822-63C9-8043-8DDB-DCF5A94E4715}" type="presOf" srcId="{DBEC5D63-2890-B34B-A551-1493924EF570}" destId="{75ED85D2-FA2A-7F4A-A530-15545B18550E}" srcOrd="1" destOrd="0" presId="urn:microsoft.com/office/officeart/2005/8/layout/process1"/>
    <dgm:cxn modelId="{58EF745D-D6E2-E549-A59B-65F9E5671D43}" type="presParOf" srcId="{13ACC4E2-CCDE-8149-9DF1-2AC53ED1C0C3}" destId="{BF884E21-3FA9-D344-BBE9-8D0A8CD43FD7}" srcOrd="0" destOrd="0" presId="urn:microsoft.com/office/officeart/2005/8/layout/process1"/>
    <dgm:cxn modelId="{B2E809D3-BD1D-2C44-95B0-C64BC299951C}" type="presParOf" srcId="{13ACC4E2-CCDE-8149-9DF1-2AC53ED1C0C3}" destId="{BD710C73-CEB6-D147-A04B-565231DA95FA}" srcOrd="1" destOrd="0" presId="urn:microsoft.com/office/officeart/2005/8/layout/process1"/>
    <dgm:cxn modelId="{440174DE-E156-DE4B-B8B4-C2D9C8395454}" type="presParOf" srcId="{BD710C73-CEB6-D147-A04B-565231DA95FA}" destId="{C13BC32F-5688-1141-83E1-40B19B3B13AE}" srcOrd="0" destOrd="0" presId="urn:microsoft.com/office/officeart/2005/8/layout/process1"/>
    <dgm:cxn modelId="{8EF52C15-8B32-294D-BDCA-D258CF3B2E0C}" type="presParOf" srcId="{13ACC4E2-CCDE-8149-9DF1-2AC53ED1C0C3}" destId="{7E24D390-6B8B-E342-A4BC-AF12AE7B2DD4}" srcOrd="2" destOrd="0" presId="urn:microsoft.com/office/officeart/2005/8/layout/process1"/>
    <dgm:cxn modelId="{47ABC9BC-4C2F-564F-B751-0A71D7E39540}" type="presParOf" srcId="{13ACC4E2-CCDE-8149-9DF1-2AC53ED1C0C3}" destId="{7F5F5D17-2ADB-DE4F-9A7B-1EA361267BC4}" srcOrd="3" destOrd="0" presId="urn:microsoft.com/office/officeart/2005/8/layout/process1"/>
    <dgm:cxn modelId="{7340E149-39B1-E14D-92CE-E807740506FE}" type="presParOf" srcId="{7F5F5D17-2ADB-DE4F-9A7B-1EA361267BC4}" destId="{75ED85D2-FA2A-7F4A-A530-15545B18550E}" srcOrd="0" destOrd="0" presId="urn:microsoft.com/office/officeart/2005/8/layout/process1"/>
    <dgm:cxn modelId="{7F4F363C-3113-204A-9DC4-F2F920859863}" type="presParOf" srcId="{13ACC4E2-CCDE-8149-9DF1-2AC53ED1C0C3}" destId="{1C17ECB2-571E-014A-9DC6-1050C880FF9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C608F-B516-0748-8FE7-A706278AB300}">
      <dsp:nvSpPr>
        <dsp:cNvPr id="0" name=""/>
        <dsp:cNvSpPr/>
      </dsp:nvSpPr>
      <dsp:spPr>
        <a:xfrm>
          <a:off x="0" y="0"/>
          <a:ext cx="6645064" cy="792531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8265" y="0"/>
        <a:ext cx="5236798" cy="792531"/>
      </dsp:txXfrm>
    </dsp:sp>
    <dsp:sp modelId="{85E3165D-A9DA-5940-823B-4D29E9F5FAB5}">
      <dsp:nvSpPr>
        <dsp:cNvPr id="0" name=""/>
        <dsp:cNvSpPr/>
      </dsp:nvSpPr>
      <dsp:spPr>
        <a:xfrm>
          <a:off x="79253" y="79253"/>
          <a:ext cx="1329012" cy="634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871784"/>
          <a:ext cx="6645064" cy="792531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8265" y="871784"/>
        <a:ext cx="5236798" cy="792531"/>
      </dsp:txXfrm>
    </dsp:sp>
    <dsp:sp modelId="{B19FFA3F-2C3F-E543-A066-72FCC8A822E0}">
      <dsp:nvSpPr>
        <dsp:cNvPr id="0" name=""/>
        <dsp:cNvSpPr/>
      </dsp:nvSpPr>
      <dsp:spPr>
        <a:xfrm>
          <a:off x="79253" y="951037"/>
          <a:ext cx="1329012" cy="6340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7012-479B-7344-8242-A06910057C54}">
      <dsp:nvSpPr>
        <dsp:cNvPr id="0" name=""/>
        <dsp:cNvSpPr/>
      </dsp:nvSpPr>
      <dsp:spPr>
        <a:xfrm>
          <a:off x="0" y="0"/>
          <a:ext cx="6645064" cy="78431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ChefSpec</a:t>
          </a:r>
          <a:endParaRPr lang="en-US" sz="3600" kern="1200" dirty="0"/>
        </a:p>
      </dsp:txBody>
      <dsp:txXfrm>
        <a:off x="1407444" y="0"/>
        <a:ext cx="5237619" cy="784317"/>
      </dsp:txXfrm>
    </dsp:sp>
    <dsp:sp modelId="{EA955E26-86BA-5546-A70F-7112F0D6A252}">
      <dsp:nvSpPr>
        <dsp:cNvPr id="0" name=""/>
        <dsp:cNvSpPr/>
      </dsp:nvSpPr>
      <dsp:spPr>
        <a:xfrm>
          <a:off x="78431" y="78431"/>
          <a:ext cx="1329012" cy="627454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C608F-B516-0748-8FE7-A706278AB300}">
      <dsp:nvSpPr>
        <dsp:cNvPr id="0" name=""/>
        <dsp:cNvSpPr/>
      </dsp:nvSpPr>
      <dsp:spPr>
        <a:xfrm>
          <a:off x="0" y="862749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862749"/>
        <a:ext cx="5237619" cy="784317"/>
      </dsp:txXfrm>
    </dsp:sp>
    <dsp:sp modelId="{85E3165D-A9DA-5940-823B-4D29E9F5FAB5}">
      <dsp:nvSpPr>
        <dsp:cNvPr id="0" name=""/>
        <dsp:cNvSpPr/>
      </dsp:nvSpPr>
      <dsp:spPr>
        <a:xfrm>
          <a:off x="78431" y="941181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1725498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1725498"/>
        <a:ext cx="5237619" cy="784317"/>
      </dsp:txXfrm>
    </dsp:sp>
    <dsp:sp modelId="{B19FFA3F-2C3F-E543-A066-72FCC8A822E0}">
      <dsp:nvSpPr>
        <dsp:cNvPr id="0" name=""/>
        <dsp:cNvSpPr/>
      </dsp:nvSpPr>
      <dsp:spPr>
        <a:xfrm>
          <a:off x="78431" y="1803930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7012-479B-7344-8242-A06910057C54}">
      <dsp:nvSpPr>
        <dsp:cNvPr id="0" name=""/>
        <dsp:cNvSpPr/>
      </dsp:nvSpPr>
      <dsp:spPr>
        <a:xfrm>
          <a:off x="0" y="0"/>
          <a:ext cx="6645064" cy="784317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ServerSpec</a:t>
          </a:r>
          <a:endParaRPr lang="en-US" sz="3600" kern="1200" dirty="0"/>
        </a:p>
      </dsp:txBody>
      <dsp:txXfrm>
        <a:off x="1407444" y="0"/>
        <a:ext cx="5237619" cy="784317"/>
      </dsp:txXfrm>
    </dsp:sp>
    <dsp:sp modelId="{EA955E26-86BA-5546-A70F-7112F0D6A252}">
      <dsp:nvSpPr>
        <dsp:cNvPr id="0" name=""/>
        <dsp:cNvSpPr/>
      </dsp:nvSpPr>
      <dsp:spPr>
        <a:xfrm>
          <a:off x="78431" y="78431"/>
          <a:ext cx="1329012" cy="627454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C608F-B516-0748-8FE7-A706278AB300}">
      <dsp:nvSpPr>
        <dsp:cNvPr id="0" name=""/>
        <dsp:cNvSpPr/>
      </dsp:nvSpPr>
      <dsp:spPr>
        <a:xfrm>
          <a:off x="0" y="862749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>
              <a:solidFill>
                <a:srgbClr val="3E4346"/>
              </a:solidFill>
            </a:rPr>
            <a:t>RSpec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862749"/>
        <a:ext cx="5237619" cy="784317"/>
      </dsp:txXfrm>
    </dsp:sp>
    <dsp:sp modelId="{85E3165D-A9DA-5940-823B-4D29E9F5FAB5}">
      <dsp:nvSpPr>
        <dsp:cNvPr id="0" name=""/>
        <dsp:cNvSpPr/>
      </dsp:nvSpPr>
      <dsp:spPr>
        <a:xfrm>
          <a:off x="78431" y="941181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22B01C-6E9A-B748-8ED0-14FFA4089323}">
      <dsp:nvSpPr>
        <dsp:cNvPr id="0" name=""/>
        <dsp:cNvSpPr/>
      </dsp:nvSpPr>
      <dsp:spPr>
        <a:xfrm>
          <a:off x="0" y="1725498"/>
          <a:ext cx="6645064" cy="784317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rgbClr val="3E4346"/>
              </a:solidFill>
            </a:rPr>
            <a:t>Ruby</a:t>
          </a:r>
          <a:endParaRPr lang="en-US" sz="3600" kern="1200" dirty="0">
            <a:solidFill>
              <a:srgbClr val="3E4346"/>
            </a:solidFill>
          </a:endParaRPr>
        </a:p>
      </dsp:txBody>
      <dsp:txXfrm>
        <a:off x="1407444" y="1725498"/>
        <a:ext cx="5237619" cy="784317"/>
      </dsp:txXfrm>
    </dsp:sp>
    <dsp:sp modelId="{B19FFA3F-2C3F-E543-A066-72FCC8A822E0}">
      <dsp:nvSpPr>
        <dsp:cNvPr id="0" name=""/>
        <dsp:cNvSpPr/>
      </dsp:nvSpPr>
      <dsp:spPr>
        <a:xfrm>
          <a:off x="78431" y="1803930"/>
          <a:ext cx="1329012" cy="62745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84E21-3FA9-D344-BBE9-8D0A8CD43FD7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Setup</a:t>
          </a:r>
        </a:p>
      </dsp:txBody>
      <dsp:txXfrm>
        <a:off x="44665" y="2106299"/>
        <a:ext cx="2060143" cy="1206068"/>
      </dsp:txXfrm>
    </dsp:sp>
    <dsp:sp modelId="{BD710C73-CEB6-D147-A04B-565231DA95FA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55850" y="2550475"/>
        <a:ext cx="316861" cy="317716"/>
      </dsp:txXfrm>
    </dsp:sp>
    <dsp:sp modelId="{7E24D390-6B8B-E342-A4BC-AF12AE7B2DD4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Execute</a:t>
          </a:r>
        </a:p>
      </dsp:txBody>
      <dsp:txXfrm>
        <a:off x="3033928" y="2106299"/>
        <a:ext cx="2060143" cy="1206068"/>
      </dsp:txXfrm>
    </dsp:sp>
    <dsp:sp modelId="{7F5F5D17-2ADB-DE4F-9A7B-1EA361267BC4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345112" y="2550475"/>
        <a:ext cx="316861" cy="317716"/>
      </dsp:txXfrm>
    </dsp:sp>
    <dsp:sp modelId="{1C17ECB2-571E-014A-9DC6-1050C880FF94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Expectations</a:t>
          </a:r>
          <a:endParaRPr lang="en-US" sz="25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Section Title -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89" r:id="rId7"/>
    <p:sldLayoutId id="2147483775" r:id="rId8"/>
    <p:sldLayoutId id="2147483783" r:id="rId9"/>
    <p:sldLayoutId id="2147483777" r:id="rId10"/>
    <p:sldLayoutId id="2147483772" r:id="rId11"/>
    <p:sldLayoutId id="2147483781" r:id="rId12"/>
    <p:sldLayoutId id="2147483768" r:id="rId13"/>
    <p:sldLayoutId id="2147483782" r:id="rId14"/>
    <p:sldLayoutId id="2147483785" r:id="rId15"/>
    <p:sldLayoutId id="2147483770" r:id="rId16"/>
    <p:sldLayoutId id="2147483774" r:id="rId17"/>
    <p:sldLayoutId id="2147483771" r:id="rId18"/>
    <p:sldLayoutId id="2147483761" r:id="rId19"/>
    <p:sldLayoutId id="2147483763" r:id="rId20"/>
    <p:sldLayoutId id="2147483776" r:id="rId21"/>
    <p:sldLayoutId id="2147483764" r:id="rId22"/>
    <p:sldLayoutId id="2147483780" r:id="rId23"/>
    <p:sldLayoutId id="2147483766" r:id="rId24"/>
    <p:sldLayoutId id="2147483779" r:id="rId25"/>
    <p:sldLayoutId id="2147483767" r:id="rId26"/>
    <p:sldLayoutId id="2147483784" r:id="rId27"/>
    <p:sldLayoutId id="2147483778" r:id="rId28"/>
    <p:sldLayoutId id="2147483721" r:id="rId29"/>
    <p:sldLayoutId id="2147483757" r:id="rId30"/>
    <p:sldLayoutId id="2147483758" r:id="rId31"/>
    <p:sldLayoutId id="2147483747" r:id="rId32"/>
    <p:sldLayoutId id="2147483786" r:id="rId33"/>
    <p:sldLayoutId id="2147483723" r:id="rId34"/>
    <p:sldLayoutId id="2147483788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Behavior Driven Development for Ruby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2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Examples for the 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1" y="1533652"/>
            <a:ext cx="11178121" cy="3570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4588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Examples for the 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1" y="1533652"/>
            <a:ext cx="11178121" cy="357053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655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9233" y="1545634"/>
            <a:ext cx="11154159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5882" y="4597595"/>
            <a:ext cx="11154159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00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Name of the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13740" y="1545634"/>
            <a:ext cx="1857030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95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5273" y="2060844"/>
            <a:ext cx="11202082" cy="254011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93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r>
              <a:rPr lang="en-US" dirty="0" smtClean="0"/>
              <a:t>The example "</a:t>
            </a:r>
            <a:r>
              <a:rPr lang="en-US" dirty="0" smtClean="0">
                <a:latin typeface="Inconsolata"/>
                <a:cs typeface="Inconsolata"/>
              </a:rPr>
              <a:t>1 plus 1 equals 2</a:t>
            </a:r>
            <a:r>
              <a:rPr lang="en-US" dirty="0" smtClean="0"/>
              <a:t>".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156551" y="1018441"/>
            <a:ext cx="1809106" cy="4553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03839" y="5855674"/>
            <a:ext cx="1752554" cy="5152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46331" y="1518309"/>
            <a:ext cx="1809106" cy="47064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accent5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73653" y="5847053"/>
            <a:ext cx="180910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837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67253" y="2072826"/>
            <a:ext cx="11178121" cy="958533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</a:rPr>
              <a:t>Setup</a:t>
            </a:r>
            <a:endParaRPr lang="en-US" sz="2400" dirty="0" smtClean="0">
              <a:solidFill>
                <a:srgbClr val="3E4346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1920" y="3031359"/>
            <a:ext cx="11217415" cy="52719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  <a:cs typeface="Inconsolata"/>
              </a:rPr>
              <a:t>Execute</a:t>
            </a:r>
            <a:endParaRPr lang="en-US" sz="2400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0550" y="3563809"/>
            <a:ext cx="11217415" cy="1049128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rgbClr val="3E4346"/>
                </a:solidFill>
              </a:rPr>
              <a:t>Expectations</a:t>
            </a:r>
            <a:endParaRPr lang="en-US" sz="24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201166" cy="638884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5273" y="3582515"/>
            <a:ext cx="11202082" cy="10184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3198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5604869" cy="635027"/>
          </a:xfrm>
          <a:solidFill>
            <a:schemeClr val="accent1">
              <a:alpha val="50000"/>
            </a:schemeClr>
          </a:solidFill>
        </p:spPr>
        <p:txBody>
          <a:bodyPr anchor="ctr"/>
          <a:lstStyle/>
          <a:p>
            <a:pPr algn="ctr"/>
            <a:r>
              <a:rPr lang="en-US" dirty="0" smtClean="0">
                <a:latin typeface="Inconsolata"/>
                <a:cs typeface="Inconsolata"/>
              </a:rPr>
              <a:t>Expectation Target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98083" y="3582515"/>
            <a:ext cx="2024761" cy="10184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45850" y="3582519"/>
            <a:ext cx="166533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64699" y="4106351"/>
            <a:ext cx="943136" cy="523831"/>
          </a:xfrm>
          <a:prstGeom prst="rect">
            <a:avLst/>
          </a:prstGeom>
          <a:solidFill>
            <a:srgbClr val="5AB7B2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6421729" y="5835066"/>
            <a:ext cx="5247607" cy="635028"/>
          </a:xfrm>
          <a:prstGeom prst="rect">
            <a:avLst/>
          </a:prstGeom>
          <a:solidFill>
            <a:srgbClr val="5AB7B2">
              <a:alpha val="40000"/>
            </a:srgbClr>
          </a:solidFill>
        </p:spPr>
        <p:txBody>
          <a:bodyPr vert="horz" wrap="square" lIns="91440" tIns="91440" rIns="91440" bIns="91440" rtlCol="0" anchor="ctr">
            <a:noAutofit/>
          </a:bodyPr>
          <a:lstStyle/>
          <a:p>
            <a:pPr algn="ctr"/>
            <a:r>
              <a:rPr lang="en-US" sz="3200" dirty="0" smtClean="0">
                <a:latin typeface="Inconsolata"/>
                <a:cs typeface="Inconsolata"/>
              </a:rPr>
              <a:t>Matcher</a:t>
            </a:r>
            <a:endParaRPr lang="en-US" sz="32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859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199920" cy="635027"/>
          </a:xfrm>
          <a:noFill/>
        </p:spPr>
        <p:txBody>
          <a:bodyPr anchor="ctr"/>
          <a:lstStyle/>
          <a:p>
            <a:r>
              <a:rPr lang="en-US" dirty="0" smtClean="0">
                <a:cs typeface="Inconsolata"/>
              </a:rPr>
              <a:t>I expect the sum to equal 2</a:t>
            </a:r>
            <a:endParaRPr lang="en-US" dirty="0"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7253" y="3570534"/>
            <a:ext cx="11178121" cy="5391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94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6" y="1939702"/>
            <a:ext cx="2978596" cy="29785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RSpec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45849" y="2629588"/>
            <a:ext cx="6645064" cy="2509816"/>
          </a:xfrm>
        </p:spPr>
        <p:txBody>
          <a:bodyPr/>
          <a:lstStyle/>
          <a:p>
            <a:r>
              <a:rPr lang="en-US" dirty="0" smtClean="0"/>
              <a:t>Behavior Driven Development for Ruby.</a:t>
            </a:r>
          </a:p>
          <a:p>
            <a:r>
              <a:rPr lang="en-US" dirty="0" smtClean="0"/>
              <a:t>Making TDD Productive and Fun.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6"/>
            <a:ext cx="11201141" cy="4632153"/>
          </a:xfrm>
        </p:spPr>
        <p:txBody>
          <a:bodyPr>
            <a:normAutofit/>
          </a:bodyPr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5835067"/>
            <a:ext cx="11199920" cy="635027"/>
          </a:xfrm>
          <a:noFill/>
        </p:spPr>
        <p:txBody>
          <a:bodyPr anchor="ctr"/>
          <a:lstStyle/>
          <a:p>
            <a:r>
              <a:rPr lang="en-US" dirty="0" smtClean="0">
                <a:cs typeface="Inconsolata"/>
              </a:rPr>
              <a:t>I expect the sum not to equal 3</a:t>
            </a:r>
            <a:endParaRPr lang="en-US" dirty="0"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3291" y="4073762"/>
            <a:ext cx="11178121" cy="5391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52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Context for a Specific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7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Context to Isolate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8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5272" y="2036879"/>
            <a:ext cx="11178121" cy="258804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00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is a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8"/>
            <a:ext cx="11201163" cy="4572244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 bwMode="white">
          <a:xfrm>
            <a:off x="457435" y="5835067"/>
            <a:ext cx="11199920" cy="635027"/>
          </a:xfrm>
          <a:prstGeom prst="rect">
            <a:avLst/>
          </a:prstGeom>
          <a:noFill/>
        </p:spPr>
        <p:txBody>
          <a:bodyPr vert="horz" wrap="square" lIns="0" tIns="0" rIns="91440" bIns="594360" rtlCol="0" anchor="t">
            <a:noAutofit/>
          </a:bodyPr>
          <a:lstStyle>
            <a:lvl1pPr marL="0" indent="0" algn="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Tx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latin typeface="+mn-lt"/>
              <a:cs typeface="Inconsolata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55272" y="2072825"/>
            <a:ext cx="11178121" cy="5032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656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is a Helper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435" y="1011207"/>
            <a:ext cx="11201163" cy="4632153"/>
          </a:xfrm>
        </p:spPr>
        <p:txBody>
          <a:bodyPr>
            <a:noAutofit/>
          </a:bodyPr>
          <a:lstStyle/>
          <a:p>
            <a:r>
              <a:rPr lang="en-US" dirty="0"/>
              <a:t>describe "Math" do</a:t>
            </a:r>
          </a:p>
          <a:p>
            <a:r>
              <a:rPr lang="en-US" dirty="0"/>
              <a:t>  context "when adding 1 + 1" do</a:t>
            </a:r>
          </a:p>
          <a:p>
            <a:r>
              <a:rPr lang="en-US" dirty="0"/>
              <a:t>    let(:sum) { 1 + 1 }</a:t>
            </a:r>
          </a:p>
          <a:p>
            <a:endParaRPr lang="en-US" dirty="0"/>
          </a:p>
          <a:p>
            <a:r>
              <a:rPr lang="en-US" dirty="0"/>
              <a:t>    it "equals 2" do</a:t>
            </a:r>
          </a:p>
          <a:p>
            <a:r>
              <a:rPr lang="en-US" dirty="0"/>
              <a:t>  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end</a:t>
            </a:r>
          </a:p>
          <a:p>
            <a:r>
              <a:rPr lang="en-US" dirty="0"/>
              <a:t>  </a:t>
            </a:r>
            <a:r>
              <a:rPr lang="en-US" dirty="0" smtClean="0"/>
              <a:t>end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072685" y="2528128"/>
            <a:ext cx="63498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75401" y="3989892"/>
            <a:ext cx="551119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5"/>
          <p:cNvSpPr txBox="1">
            <a:spLocks/>
          </p:cNvSpPr>
          <p:nvPr/>
        </p:nvSpPr>
        <p:spPr bwMode="white">
          <a:xfrm>
            <a:off x="457435" y="5835067"/>
            <a:ext cx="11199920" cy="635027"/>
          </a:xfrm>
          <a:prstGeom prst="rect">
            <a:avLst/>
          </a:prstGeom>
          <a:noFill/>
        </p:spPr>
        <p:txBody>
          <a:bodyPr vert="horz" wrap="square" lIns="0" tIns="0" rIns="91440" bIns="594360" rtlCol="0" anchor="t">
            <a:noAutofit/>
          </a:bodyPr>
          <a:lstStyle>
            <a:lvl1pPr marL="0" indent="0" algn="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Tx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+mn-lt"/>
                <a:cs typeface="Inconsolata"/>
              </a:rPr>
              <a:t>Creates a </a:t>
            </a:r>
            <a:r>
              <a:rPr lang="en-US" dirty="0" err="1" smtClean="0">
                <a:latin typeface="+mn-lt"/>
                <a:cs typeface="Inconsolata"/>
              </a:rPr>
              <a:t>memoized</a:t>
            </a:r>
            <a:r>
              <a:rPr lang="en-US" dirty="0" smtClean="0">
                <a:latin typeface="+mn-lt"/>
                <a:cs typeface="Inconsolata"/>
              </a:rPr>
              <a:t> helper method named </a:t>
            </a:r>
            <a:r>
              <a:rPr lang="en-US" b="1" dirty="0" smtClean="0">
                <a:latin typeface="+mn-lt"/>
                <a:cs typeface="Inconsolata"/>
              </a:rPr>
              <a:t>sum</a:t>
            </a:r>
            <a:r>
              <a:rPr lang="en-US" dirty="0" smtClean="0">
                <a:latin typeface="+mn-lt"/>
                <a:cs typeface="Inconsolata"/>
              </a:rPr>
              <a:t>.</a:t>
            </a:r>
            <a:endParaRPr lang="en-US" dirty="0">
              <a:latin typeface="+mn-lt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1585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5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6" y="1939702"/>
            <a:ext cx="2978596" cy="29785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RSpec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41417767"/>
              </p:ext>
            </p:extLst>
          </p:nvPr>
        </p:nvGraphicFramePr>
        <p:xfrm>
          <a:off x="3845849" y="3474680"/>
          <a:ext cx="6645064" cy="1664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6" y="1939702"/>
            <a:ext cx="2978596" cy="29785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18191506"/>
              </p:ext>
            </p:extLst>
          </p:nvPr>
        </p:nvGraphicFramePr>
        <p:xfrm>
          <a:off x="3845849" y="2629588"/>
          <a:ext cx="6645064" cy="250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3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06" y="1939702"/>
            <a:ext cx="2978596" cy="29785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33868" y="1872245"/>
            <a:ext cx="6656046" cy="63953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7408379"/>
              </p:ext>
            </p:extLst>
          </p:nvPr>
        </p:nvGraphicFramePr>
        <p:xfrm>
          <a:off x="3845849" y="2629588"/>
          <a:ext cx="6645064" cy="250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4792335" y="6158571"/>
            <a:ext cx="3534347" cy="6994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214577" y="6191821"/>
            <a:ext cx="176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 smtClean="0"/>
              <a:t>rspec.info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Test Scenario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84727026"/>
              </p:ext>
            </p:extLst>
          </p:nvPr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5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Addition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93649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55272" y="1054386"/>
            <a:ext cx="11238026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7959" y="5100825"/>
            <a:ext cx="11238026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422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Example Group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"1 plus 1" do</a:t>
            </a:r>
          </a:p>
          <a:p>
            <a:r>
              <a:rPr lang="en-US" dirty="0"/>
              <a:t>  it "equals 2" do</a:t>
            </a:r>
          </a:p>
          <a:p>
            <a:r>
              <a:rPr lang="en-US" dirty="0"/>
              <a:t>    a = 1</a:t>
            </a:r>
          </a:p>
          <a:p>
            <a:r>
              <a:rPr lang="en-US" dirty="0"/>
              <a:t>    b = 1</a:t>
            </a:r>
          </a:p>
          <a:p>
            <a:r>
              <a:rPr lang="en-US" dirty="0"/>
              <a:t>    sum = a + b</a:t>
            </a:r>
          </a:p>
          <a:p>
            <a:r>
              <a:rPr lang="en-US" dirty="0"/>
              <a:t>    expect(sum).to </a:t>
            </a:r>
            <a:r>
              <a:rPr lang="en-US" dirty="0" err="1"/>
              <a:t>eq</a:t>
            </a:r>
            <a:r>
              <a:rPr lang="en-US" dirty="0"/>
              <a:t>(2)</a:t>
            </a:r>
          </a:p>
          <a:p>
            <a:r>
              <a:rPr lang="en-US" dirty="0"/>
              <a:t>    expect(sum).</a:t>
            </a:r>
            <a:r>
              <a:rPr lang="en-US" dirty="0" err="1"/>
              <a:t>not_to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(3)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084666" y="1054386"/>
            <a:ext cx="1892972" cy="491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224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12320</TotalTime>
  <Words>1106</Words>
  <Application>Microsoft Macintosh PowerPoint</Application>
  <PresentationFormat>Custom</PresentationFormat>
  <Paragraphs>213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ChefDk3.2Template</vt:lpstr>
      <vt:lpstr>RSpec</vt:lpstr>
      <vt:lpstr>RSpec</vt:lpstr>
      <vt:lpstr>RSpec</vt:lpstr>
      <vt:lpstr>ChefSpec</vt:lpstr>
      <vt:lpstr>ServerSpec</vt:lpstr>
      <vt:lpstr>Test Scenario</vt:lpstr>
      <vt:lpstr>Example Addition Specification</vt:lpstr>
      <vt:lpstr>Example Group</vt:lpstr>
      <vt:lpstr>Description of the Example Group </vt:lpstr>
      <vt:lpstr>All Examples for the Example Group</vt:lpstr>
      <vt:lpstr>All Examples for the Example Group</vt:lpstr>
      <vt:lpstr>An Example of an Example</vt:lpstr>
      <vt:lpstr>The Name of the Example</vt:lpstr>
      <vt:lpstr>Scenario to Test</vt:lpstr>
      <vt:lpstr>Scenario to Test</vt:lpstr>
      <vt:lpstr>Scenario to Test</vt:lpstr>
      <vt:lpstr>Scenario to Test</vt:lpstr>
      <vt:lpstr>Scenario to Test</vt:lpstr>
      <vt:lpstr>Scenario to Test</vt:lpstr>
      <vt:lpstr>Scenario to Test</vt:lpstr>
      <vt:lpstr>Creating a Context for a Specific Scenario</vt:lpstr>
      <vt:lpstr>Creating a Context to Isolate Examples</vt:lpstr>
      <vt:lpstr>Let is a Helper </vt:lpstr>
      <vt:lpstr>Let is a Helper 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1429</cp:revision>
  <cp:lastPrinted>2015-02-07T23:49:10Z</cp:lastPrinted>
  <dcterms:created xsi:type="dcterms:W3CDTF">2012-09-13T17:36:07Z</dcterms:created>
  <dcterms:modified xsi:type="dcterms:W3CDTF">2015-05-10T07:09:11Z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